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BF8"/>
    <a:srgbClr val="FAF9F7"/>
    <a:srgbClr val="F8F7F8"/>
    <a:srgbClr val="FEEAEB"/>
    <a:srgbClr val="F9F1EE"/>
    <a:srgbClr val="FAF0EF"/>
    <a:srgbClr val="0B1421"/>
    <a:srgbClr val="6DCC6A"/>
    <a:srgbClr val="6777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400" autoAdjust="0"/>
  </p:normalViewPr>
  <p:slideViewPr>
    <p:cSldViewPr snapToGrid="0">
      <p:cViewPr>
        <p:scale>
          <a:sx n="125" d="100"/>
          <a:sy n="125" d="100"/>
        </p:scale>
        <p:origin x="-744" y="-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E94C7-D45F-485D-A8DA-EE16099C9249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5AA48-AD23-475C-B0FA-9B60975940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0577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E94C7-D45F-485D-A8DA-EE16099C9249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5AA48-AD23-475C-B0FA-9B60975940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2941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E94C7-D45F-485D-A8DA-EE16099C9249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5AA48-AD23-475C-B0FA-9B60975940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6164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E94C7-D45F-485D-A8DA-EE16099C9249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5AA48-AD23-475C-B0FA-9B60975940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2063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E94C7-D45F-485D-A8DA-EE16099C9249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5AA48-AD23-475C-B0FA-9B60975940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3528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E94C7-D45F-485D-A8DA-EE16099C9249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5AA48-AD23-475C-B0FA-9B60975940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520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E94C7-D45F-485D-A8DA-EE16099C9249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5AA48-AD23-475C-B0FA-9B60975940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901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E94C7-D45F-485D-A8DA-EE16099C9249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5AA48-AD23-475C-B0FA-9B60975940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5715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E94C7-D45F-485D-A8DA-EE16099C9249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5AA48-AD23-475C-B0FA-9B60975940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4031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E94C7-D45F-485D-A8DA-EE16099C9249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5AA48-AD23-475C-B0FA-9B60975940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6710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E94C7-D45F-485D-A8DA-EE16099C9249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5AA48-AD23-475C-B0FA-9B60975940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471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DE94C7-D45F-485D-A8DA-EE16099C9249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E5AA48-AD23-475C-B0FA-9B60975940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5047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62200" y="5600700"/>
            <a:ext cx="6591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 smtClean="0"/>
              <a:t>&lt;&lt; </a:t>
            </a:r>
            <a:r>
              <a:rPr lang="ko-KR" altLang="en-US" sz="3600" dirty="0" smtClean="0"/>
              <a:t>밀어서 </a:t>
            </a:r>
            <a:r>
              <a:rPr lang="ko-KR" altLang="en-US" sz="3600" dirty="0" err="1" smtClean="0"/>
              <a:t>잠금해제</a:t>
            </a:r>
            <a:endParaRPr lang="ko-KR" altLang="en-US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2362200" y="709820"/>
            <a:ext cx="65913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 smtClean="0"/>
              <a:t>9</a:t>
            </a:r>
            <a:r>
              <a:rPr lang="ko-KR" altLang="en-US" sz="3600" dirty="0" smtClean="0"/>
              <a:t>월 </a:t>
            </a:r>
            <a:r>
              <a:rPr lang="en-US" altLang="ko-KR" sz="3600" dirty="0" smtClean="0"/>
              <a:t>30</a:t>
            </a:r>
            <a:r>
              <a:rPr lang="ko-KR" altLang="en-US" sz="3600" dirty="0" smtClean="0"/>
              <a:t>일 금요일</a:t>
            </a:r>
            <a:endParaRPr lang="en-US" altLang="ko-KR" sz="3600" dirty="0" smtClean="0"/>
          </a:p>
          <a:p>
            <a:pPr algn="ctr"/>
            <a:r>
              <a:rPr lang="en-US" altLang="ko-KR" sz="9600" b="1" dirty="0" smtClean="0"/>
              <a:t>9:30</a:t>
            </a:r>
            <a:endParaRPr lang="ko-KR" altLang="en-US" sz="9600" b="1" dirty="0"/>
          </a:p>
        </p:txBody>
      </p:sp>
      <p:grpSp>
        <p:nvGrpSpPr>
          <p:cNvPr id="10" name="그룹 9"/>
          <p:cNvGrpSpPr/>
          <p:nvPr/>
        </p:nvGrpSpPr>
        <p:grpSpPr>
          <a:xfrm flipH="1">
            <a:off x="9722372" y="828744"/>
            <a:ext cx="254596" cy="5555408"/>
            <a:chOff x="11673761" y="-279918"/>
            <a:chExt cx="363894" cy="7940351"/>
          </a:xfrm>
        </p:grpSpPr>
        <p:grpSp>
          <p:nvGrpSpPr>
            <p:cNvPr id="11" name="그룹 10"/>
            <p:cNvGrpSpPr/>
            <p:nvPr/>
          </p:nvGrpSpPr>
          <p:grpSpPr>
            <a:xfrm>
              <a:off x="11673761" y="-279918"/>
              <a:ext cx="363894" cy="7940351"/>
              <a:chOff x="11673761" y="-279918"/>
              <a:chExt cx="363894" cy="7940351"/>
            </a:xfrm>
          </p:grpSpPr>
          <p:sp>
            <p:nvSpPr>
              <p:cNvPr id="13" name="모서리가 둥근 직사각형 12"/>
              <p:cNvSpPr/>
              <p:nvPr/>
            </p:nvSpPr>
            <p:spPr>
              <a:xfrm>
                <a:off x="11673761" y="-279918"/>
                <a:ext cx="363894" cy="7940351"/>
              </a:xfrm>
              <a:prstGeom prst="roundRect">
                <a:avLst>
                  <a:gd name="adj" fmla="val 24359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모서리가 둥근 직사각형 13"/>
              <p:cNvSpPr/>
              <p:nvPr/>
            </p:nvSpPr>
            <p:spPr>
              <a:xfrm>
                <a:off x="11814177" y="189127"/>
                <a:ext cx="83062" cy="700226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2" name="타원 11"/>
            <p:cNvSpPr/>
            <p:nvPr/>
          </p:nvSpPr>
          <p:spPr>
            <a:xfrm>
              <a:off x="11729944" y="397226"/>
              <a:ext cx="251527" cy="25152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54952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5" name="그룹 3074"/>
          <p:cNvGrpSpPr/>
          <p:nvPr/>
        </p:nvGrpSpPr>
        <p:grpSpPr>
          <a:xfrm flipH="1">
            <a:off x="9722372" y="828744"/>
            <a:ext cx="254596" cy="5555408"/>
            <a:chOff x="11673761" y="-279918"/>
            <a:chExt cx="363894" cy="7940351"/>
          </a:xfrm>
        </p:grpSpPr>
        <p:grpSp>
          <p:nvGrpSpPr>
            <p:cNvPr id="30" name="그룹 29"/>
            <p:cNvGrpSpPr/>
            <p:nvPr/>
          </p:nvGrpSpPr>
          <p:grpSpPr>
            <a:xfrm>
              <a:off x="11673761" y="-279918"/>
              <a:ext cx="363894" cy="7940351"/>
              <a:chOff x="11673761" y="-279918"/>
              <a:chExt cx="363894" cy="7940351"/>
            </a:xfrm>
          </p:grpSpPr>
          <p:sp>
            <p:nvSpPr>
              <p:cNvPr id="26" name="모서리가 둥근 직사각형 25"/>
              <p:cNvSpPr/>
              <p:nvPr/>
            </p:nvSpPr>
            <p:spPr>
              <a:xfrm>
                <a:off x="11673761" y="-279918"/>
                <a:ext cx="363894" cy="7940351"/>
              </a:xfrm>
              <a:prstGeom prst="roundRect">
                <a:avLst>
                  <a:gd name="adj" fmla="val 24359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모서리가 둥근 직사각형 26"/>
              <p:cNvSpPr/>
              <p:nvPr/>
            </p:nvSpPr>
            <p:spPr>
              <a:xfrm>
                <a:off x="11814177" y="189127"/>
                <a:ext cx="83062" cy="700226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073" name="타원 3072"/>
            <p:cNvSpPr/>
            <p:nvPr/>
          </p:nvSpPr>
          <p:spPr>
            <a:xfrm>
              <a:off x="11729944" y="397226"/>
              <a:ext cx="251527" cy="25152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099" name="그림 309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9059" y="828744"/>
            <a:ext cx="3339395" cy="5108362"/>
          </a:xfrm>
          <a:prstGeom prst="rect">
            <a:avLst/>
          </a:prstGeom>
        </p:spPr>
      </p:pic>
      <p:grpSp>
        <p:nvGrpSpPr>
          <p:cNvPr id="3098" name="그룹 3097"/>
          <p:cNvGrpSpPr/>
          <p:nvPr/>
        </p:nvGrpSpPr>
        <p:grpSpPr>
          <a:xfrm>
            <a:off x="4435756" y="1825587"/>
            <a:ext cx="2286000" cy="3114675"/>
            <a:chOff x="6859691" y="2780336"/>
            <a:chExt cx="2286000" cy="3114675"/>
          </a:xfrm>
        </p:grpSpPr>
        <p:grpSp>
          <p:nvGrpSpPr>
            <p:cNvPr id="3094" name="그룹 3093"/>
            <p:cNvGrpSpPr/>
            <p:nvPr/>
          </p:nvGrpSpPr>
          <p:grpSpPr>
            <a:xfrm>
              <a:off x="6859691" y="2780336"/>
              <a:ext cx="2286000" cy="3114675"/>
              <a:chOff x="8610600" y="2342186"/>
              <a:chExt cx="2286000" cy="3114675"/>
            </a:xfrm>
          </p:grpSpPr>
          <p:sp>
            <p:nvSpPr>
              <p:cNvPr id="3078" name="모서리가 둥근 직사각형 3077"/>
              <p:cNvSpPr/>
              <p:nvPr/>
            </p:nvSpPr>
            <p:spPr>
              <a:xfrm>
                <a:off x="8610600" y="2342186"/>
                <a:ext cx="2286000" cy="3114675"/>
              </a:xfrm>
              <a:prstGeom prst="roundRect">
                <a:avLst>
                  <a:gd name="adj" fmla="val 7084"/>
                </a:avLst>
              </a:prstGeom>
              <a:gradFill flip="none" rotWithShape="1">
                <a:gsLst>
                  <a:gs pos="0">
                    <a:srgbClr val="FEEAEB"/>
                  </a:gs>
                  <a:gs pos="100000">
                    <a:srgbClr val="FAF9F7"/>
                  </a:gs>
                </a:gsLst>
                <a:lin ang="7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79" name="TextBox 3078"/>
              <p:cNvSpPr txBox="1"/>
              <p:nvPr/>
            </p:nvSpPr>
            <p:spPr>
              <a:xfrm>
                <a:off x="9317322" y="2714925"/>
                <a:ext cx="88871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b="1" dirty="0" err="1" smtClean="0"/>
                  <a:t>AirDrop</a:t>
                </a:r>
                <a:endParaRPr lang="ko-KR" altLang="en-US" sz="1400" b="1" dirty="0"/>
              </a:p>
            </p:txBody>
          </p:sp>
          <p:pic>
            <p:nvPicPr>
              <p:cNvPr id="3083" name="그림 308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63000" y="3056654"/>
                <a:ext cx="2032723" cy="338787"/>
              </a:xfrm>
              <a:prstGeom prst="rect">
                <a:avLst/>
              </a:prstGeom>
            </p:spPr>
          </p:pic>
          <p:cxnSp>
            <p:nvCxnSpPr>
              <p:cNvPr id="3085" name="직선 연결선 3084"/>
              <p:cNvCxnSpPr/>
              <p:nvPr/>
            </p:nvCxnSpPr>
            <p:spPr>
              <a:xfrm>
                <a:off x="8610600" y="5159398"/>
                <a:ext cx="2286000" cy="7913"/>
              </a:xfrm>
              <a:prstGeom prst="line">
                <a:avLst/>
              </a:prstGeom>
              <a:ln>
                <a:solidFill>
                  <a:srgbClr val="EDEBF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49"/>
              <p:cNvCxnSpPr/>
              <p:nvPr/>
            </p:nvCxnSpPr>
            <p:spPr>
              <a:xfrm>
                <a:off x="9820613" y="5159049"/>
                <a:ext cx="0" cy="297812"/>
              </a:xfrm>
              <a:prstGeom prst="line">
                <a:avLst/>
              </a:prstGeom>
              <a:ln>
                <a:solidFill>
                  <a:srgbClr val="EDEBF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095" name="그림 309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96692" y="5641348"/>
              <a:ext cx="1534802" cy="217776"/>
            </a:xfrm>
            <a:prstGeom prst="rect">
              <a:avLst/>
            </a:prstGeom>
          </p:spPr>
        </p:pic>
        <p:pic>
          <p:nvPicPr>
            <p:cNvPr id="3097" name="그림 3096"/>
            <p:cNvPicPr>
              <a:picLocks noChangeAspect="1"/>
            </p:cNvPicPr>
            <p:nvPr/>
          </p:nvPicPr>
          <p:blipFill rotWithShape="1">
            <a:blip r:embed="rId5"/>
            <a:srcRect l="14642" t="16959" r="24494" b="6292"/>
            <a:stretch/>
          </p:blipFill>
          <p:spPr>
            <a:xfrm rot="16200000" flipH="1">
              <a:off x="7282192" y="3937481"/>
              <a:ext cx="1447685" cy="1369152"/>
            </a:xfrm>
            <a:prstGeom prst="rect">
              <a:avLst/>
            </a:prstGeom>
          </p:spPr>
        </p:pic>
      </p:grpSp>
      <p:sp>
        <p:nvSpPr>
          <p:cNvPr id="3077" name="왼쪽 화살표 3076"/>
          <p:cNvSpPr/>
          <p:nvPr/>
        </p:nvSpPr>
        <p:spPr>
          <a:xfrm rot="1888793">
            <a:off x="8473894" y="4081911"/>
            <a:ext cx="533400" cy="35242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9865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 flipH="1">
            <a:off x="9722372" y="828744"/>
            <a:ext cx="254596" cy="5555408"/>
            <a:chOff x="11673761" y="-279918"/>
            <a:chExt cx="363894" cy="7940351"/>
          </a:xfrm>
        </p:grpSpPr>
        <p:grpSp>
          <p:nvGrpSpPr>
            <p:cNvPr id="11" name="그룹 10"/>
            <p:cNvGrpSpPr/>
            <p:nvPr/>
          </p:nvGrpSpPr>
          <p:grpSpPr>
            <a:xfrm>
              <a:off x="11673761" y="-279918"/>
              <a:ext cx="363894" cy="7940351"/>
              <a:chOff x="11673761" y="-279918"/>
              <a:chExt cx="363894" cy="7940351"/>
            </a:xfrm>
          </p:grpSpPr>
          <p:sp>
            <p:nvSpPr>
              <p:cNvPr id="13" name="모서리가 둥근 직사각형 12"/>
              <p:cNvSpPr/>
              <p:nvPr/>
            </p:nvSpPr>
            <p:spPr>
              <a:xfrm>
                <a:off x="11673761" y="-279918"/>
                <a:ext cx="363894" cy="7940351"/>
              </a:xfrm>
              <a:prstGeom prst="roundRect">
                <a:avLst>
                  <a:gd name="adj" fmla="val 24359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모서리가 둥근 직사각형 13"/>
              <p:cNvSpPr/>
              <p:nvPr/>
            </p:nvSpPr>
            <p:spPr>
              <a:xfrm>
                <a:off x="11814177" y="189127"/>
                <a:ext cx="83062" cy="700226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2" name="타원 11"/>
            <p:cNvSpPr/>
            <p:nvPr/>
          </p:nvSpPr>
          <p:spPr>
            <a:xfrm>
              <a:off x="11729944" y="397226"/>
              <a:ext cx="251527" cy="251527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1255" y="-588072"/>
            <a:ext cx="2689401" cy="3361752"/>
          </a:xfrm>
          <a:prstGeom prst="rect">
            <a:avLst/>
          </a:prstGeom>
        </p:spPr>
      </p:pic>
      <p:pic>
        <p:nvPicPr>
          <p:cNvPr id="4100" name="Picture 4" descr="https://o.remove.bg/downloads/77d559af-7cb8-42bb-8001-a71bc241f459/image-removebg-previe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2202" y="254976"/>
            <a:ext cx="3810000" cy="361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2434514" y="1533050"/>
            <a:ext cx="3654375" cy="2985610"/>
            <a:chOff x="4351019" y="1196521"/>
            <a:chExt cx="3654375" cy="2985610"/>
          </a:xfrm>
        </p:grpSpPr>
        <p:pic>
          <p:nvPicPr>
            <p:cNvPr id="4098" name="Picture 2" descr="https://o.remove.bg/downloads/eee73229-7ef5-41fa-88a8-791ac9c4c673/image-removebg-preview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51019" y="1196521"/>
              <a:ext cx="3375025" cy="27036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2" descr="https://o.remove.bg/downloads/eee73229-7ef5-41fa-88a8-791ac9c4c673/image-removebg-preview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30369" y="1478482"/>
              <a:ext cx="3375025" cy="27036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754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</TotalTime>
  <Words>10</Words>
  <Application>Microsoft Office PowerPoint</Application>
  <PresentationFormat>와이드스크린</PresentationFormat>
  <Paragraphs>4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GG</dc:creator>
  <cp:lastModifiedBy>GG</cp:lastModifiedBy>
  <cp:revision>16</cp:revision>
  <dcterms:created xsi:type="dcterms:W3CDTF">2023-11-20T00:07:22Z</dcterms:created>
  <dcterms:modified xsi:type="dcterms:W3CDTF">2023-11-20T08:19:49Z</dcterms:modified>
</cp:coreProperties>
</file>

<file path=docProps/thumbnail.jpeg>
</file>